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B6AAF585-1985-4675-A405-C2417E2C8A3C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746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FF1B4-5A08-4212-9302-BE3BEEE7A70E}" type="datetimeFigureOut">
              <a:rPr lang="es-CO" smtClean="0"/>
              <a:t>26/11/2013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518D3-36DD-43D5-AAA1-8B498E6A3FA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808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518D3-36DD-43D5-AAA1-8B498E6A3FA1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6430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49D5D95-5106-4E36-96D9-4CB52DA40407}" type="datetimeFigureOut">
              <a:rPr lang="es-CO" smtClean="0"/>
              <a:t>26/11/2013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2581-E583-4FBD-9903-4406B781ABD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5D95-5106-4E36-96D9-4CB52DA40407}" type="datetimeFigureOut">
              <a:rPr lang="es-CO" smtClean="0"/>
              <a:t>26/11/2013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2581-E583-4FBD-9903-4406B781ABD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5D95-5106-4E36-96D9-4CB52DA40407}" type="datetimeFigureOut">
              <a:rPr lang="es-CO" smtClean="0"/>
              <a:t>26/11/2013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2581-E583-4FBD-9903-4406B781ABD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5D95-5106-4E36-96D9-4CB52DA40407}" type="datetimeFigureOut">
              <a:rPr lang="es-CO" smtClean="0"/>
              <a:t>26/11/2013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2581-E583-4FBD-9903-4406B781ABD7}" type="slidenum">
              <a:rPr lang="es-CO" smtClean="0"/>
              <a:t>‹Nº›</a:t>
            </a:fld>
            <a:endParaRPr lang="es-CO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5D95-5106-4E36-96D9-4CB52DA40407}" type="datetimeFigureOut">
              <a:rPr lang="es-CO" smtClean="0"/>
              <a:t>26/11/2013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2581-E583-4FBD-9903-4406B781ABD7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5D95-5106-4E36-96D9-4CB52DA40407}" type="datetimeFigureOut">
              <a:rPr lang="es-CO" smtClean="0"/>
              <a:t>26/11/2013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2581-E583-4FBD-9903-4406B781ABD7}" type="slidenum">
              <a:rPr lang="es-CO" smtClean="0"/>
              <a:t>‹Nº›</a:t>
            </a:fld>
            <a:endParaRPr lang="es-CO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5D95-5106-4E36-96D9-4CB52DA40407}" type="datetimeFigureOut">
              <a:rPr lang="es-CO" smtClean="0"/>
              <a:t>26/11/2013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2581-E583-4FBD-9903-4406B781ABD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5D95-5106-4E36-96D9-4CB52DA40407}" type="datetimeFigureOut">
              <a:rPr lang="es-CO" smtClean="0"/>
              <a:t>26/11/2013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2581-E583-4FBD-9903-4406B781ABD7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5D95-5106-4E36-96D9-4CB52DA40407}" type="datetimeFigureOut">
              <a:rPr lang="es-CO" smtClean="0"/>
              <a:t>26/11/2013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2581-E583-4FBD-9903-4406B781ABD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5D95-5106-4E36-96D9-4CB52DA40407}" type="datetimeFigureOut">
              <a:rPr lang="es-CO" smtClean="0"/>
              <a:t>26/11/2013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2581-E583-4FBD-9903-4406B781ABD7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5D95-5106-4E36-96D9-4CB52DA40407}" type="datetimeFigureOut">
              <a:rPr lang="es-CO" smtClean="0"/>
              <a:t>26/11/2013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2581-E583-4FBD-9903-4406B781ABD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49D5D95-5106-4E36-96D9-4CB52DA40407}" type="datetimeFigureOut">
              <a:rPr lang="es-CO" smtClean="0"/>
              <a:t>26/11/2013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7652581-E583-4FBD-9903-4406B781ABD7}" type="slidenum">
              <a:rPr lang="es-CO" smtClean="0"/>
              <a:t>‹Nº›</a:t>
            </a:fld>
            <a:endParaRPr lang="es-C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flipH="1">
            <a:off x="11196735" y="2130425"/>
            <a:ext cx="45719" cy="362471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---------------------------------------------------------------------------------------------------------------------------------------------------------------------------------------------------------------------------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endParaRPr lang="es-CO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NUEVO EMPLEO.</a:t>
            </a:r>
          </a:p>
          <a:p>
            <a:endParaRPr lang="es-CO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NOMBRES:</a:t>
            </a:r>
            <a:r>
              <a:rPr lang="es-CO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NEIDER </a:t>
            </a:r>
            <a:r>
              <a:rPr lang="es-CO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MURILLO.</a:t>
            </a:r>
          </a:p>
          <a:p>
            <a:endParaRPr lang="es-CO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</a:t>
            </a:r>
            <a:r>
              <a:rPr lang="es-CO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7-6</a:t>
            </a:r>
          </a:p>
          <a:p>
            <a:endParaRPr lang="es-CO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DOCENTE</a:t>
            </a:r>
            <a:r>
              <a:rPr lang="es-CO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HUMBERTO HENAO</a:t>
            </a:r>
          </a:p>
          <a:p>
            <a:endParaRPr lang="es-CO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ASIGNATURA </a:t>
            </a:r>
            <a:r>
              <a:rPr lang="es-CO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TECNOLOGIA</a:t>
            </a:r>
          </a:p>
          <a:p>
            <a:endParaRPr lang="es-CO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 </a:t>
            </a:r>
            <a:r>
              <a:rPr lang="es-CO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  <a:p>
            <a:endParaRPr lang="es-CO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</a:t>
            </a:r>
            <a:r>
              <a:rPr lang="es-CO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20\11\13</a:t>
            </a:r>
          </a:p>
          <a:p>
            <a:endParaRPr lang="es-CO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 EDUCATIVA ANTONIO DERKA SANTO DOMINGO.</a:t>
            </a:r>
            <a:endParaRPr lang="es-CO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s-CO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67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76" y="1268760"/>
            <a:ext cx="186690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239" y="1256745"/>
            <a:ext cx="2409825" cy="166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Llamada rectangular redondeada"/>
          <p:cNvSpPr/>
          <p:nvPr/>
        </p:nvSpPr>
        <p:spPr>
          <a:xfrm>
            <a:off x="448810" y="243522"/>
            <a:ext cx="1941562" cy="85792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HOLA COMO ESTAS AMIGO</a:t>
            </a:r>
            <a:endParaRPr lang="es-CO" dirty="0"/>
          </a:p>
        </p:txBody>
      </p:sp>
      <p:sp>
        <p:nvSpPr>
          <p:cNvPr id="3" name="2 Llamada rectangular redondeada"/>
          <p:cNvSpPr/>
          <p:nvPr/>
        </p:nvSpPr>
        <p:spPr>
          <a:xfrm>
            <a:off x="3087464" y="486799"/>
            <a:ext cx="2060600" cy="54466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HOLA MAL Y TU</a:t>
            </a:r>
            <a:endParaRPr lang="es-CO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00" y="1268760"/>
            <a:ext cx="1865313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Llamada rectangular redondeada"/>
          <p:cNvSpPr/>
          <p:nvPr/>
        </p:nvSpPr>
        <p:spPr>
          <a:xfrm>
            <a:off x="5257647" y="389205"/>
            <a:ext cx="1865313" cy="71223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BIEN Y PORQUE ESTAS MAL</a:t>
            </a:r>
            <a:endParaRPr lang="es-CO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73" y="4508395"/>
            <a:ext cx="2043998" cy="152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Llamada rectangular redondeada"/>
          <p:cNvSpPr/>
          <p:nvPr/>
        </p:nvSpPr>
        <p:spPr>
          <a:xfrm>
            <a:off x="358069" y="3168935"/>
            <a:ext cx="2123045" cy="76006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PORQUE NO HE    CONSEGUIDO</a:t>
            </a:r>
          </a:p>
          <a:p>
            <a:pPr algn="ctr"/>
            <a:r>
              <a:rPr lang="es-CO" dirty="0" smtClean="0"/>
              <a:t>EMPLEO</a:t>
            </a:r>
            <a:endParaRPr lang="es-CO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748" y="4508395"/>
            <a:ext cx="1640251" cy="152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Llamada rectangular redondeada"/>
          <p:cNvSpPr/>
          <p:nvPr/>
        </p:nvSpPr>
        <p:spPr>
          <a:xfrm>
            <a:off x="2880916" y="3144902"/>
            <a:ext cx="1835100" cy="88070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TE TENGO UN EMPLEO</a:t>
            </a:r>
            <a:endParaRPr lang="es-CO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647" y="4221088"/>
            <a:ext cx="2103602" cy="1985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Llamada rectangular redondeada"/>
          <p:cNvSpPr/>
          <p:nvPr/>
        </p:nvSpPr>
        <p:spPr>
          <a:xfrm>
            <a:off x="5148064" y="3309396"/>
            <a:ext cx="1753118" cy="71621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DE QUE SE TRATA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9852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63" y="1865713"/>
            <a:ext cx="1865313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Llamada rectangular redondeada"/>
          <p:cNvSpPr/>
          <p:nvPr/>
        </p:nvSpPr>
        <p:spPr>
          <a:xfrm>
            <a:off x="798233" y="407246"/>
            <a:ext cx="1965118" cy="107735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LLEVANDO UN PRODUCTO A OTRAS EMPRESAS</a:t>
            </a:r>
            <a:endParaRPr lang="es-CO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300" y="1844824"/>
            <a:ext cx="2053483" cy="1702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Llamada rectangular redondeada"/>
          <p:cNvSpPr/>
          <p:nvPr/>
        </p:nvSpPr>
        <p:spPr>
          <a:xfrm>
            <a:off x="3208872" y="645673"/>
            <a:ext cx="1872208" cy="103033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INTERESANTE Y CUAL ES EL PRODUCTO</a:t>
            </a:r>
            <a:endParaRPr lang="es-CO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91" y="1826956"/>
            <a:ext cx="1580728" cy="1702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69" y="407246"/>
            <a:ext cx="1844250" cy="126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89" y="5196450"/>
            <a:ext cx="2414587" cy="13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Llamada rectangular redondeada"/>
          <p:cNvSpPr/>
          <p:nvPr/>
        </p:nvSpPr>
        <p:spPr>
          <a:xfrm>
            <a:off x="323527" y="4160182"/>
            <a:ext cx="2467247" cy="6126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CUANDO EMPIEZO.</a:t>
            </a:r>
            <a:endParaRPr lang="es-CO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983" y="5348045"/>
            <a:ext cx="1865313" cy="123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Llamada rectangular redondeada"/>
          <p:cNvSpPr/>
          <p:nvPr/>
        </p:nvSpPr>
        <p:spPr>
          <a:xfrm>
            <a:off x="2987824" y="4001542"/>
            <a:ext cx="2757367" cy="104016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MAÑANA MISMO PARA PRESENTARTE  TUS COMPAÑEROS</a:t>
            </a:r>
            <a:endParaRPr lang="es-CO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933" y="5362627"/>
            <a:ext cx="2414587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Llamada rectangular redondeada"/>
          <p:cNvSpPr/>
          <p:nvPr/>
        </p:nvSpPr>
        <p:spPr>
          <a:xfrm>
            <a:off x="6089779" y="4001542"/>
            <a:ext cx="1971316" cy="104016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 QUE HORAS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5420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61803"/>
            <a:ext cx="1590607" cy="208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Llamada rectangular redondeada"/>
          <p:cNvSpPr/>
          <p:nvPr/>
        </p:nvSpPr>
        <p:spPr>
          <a:xfrm>
            <a:off x="372073" y="487015"/>
            <a:ext cx="1894145" cy="8145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 LAS 7:00 A.M</a:t>
            </a:r>
            <a:endParaRPr lang="es-CO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004" y="1830915"/>
            <a:ext cx="2414587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Llamada rectangular redondeada"/>
          <p:cNvSpPr/>
          <p:nvPr/>
        </p:nvSpPr>
        <p:spPr>
          <a:xfrm>
            <a:off x="3059832" y="658067"/>
            <a:ext cx="2381544" cy="100249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LISTO ESTARE PUNTUAL.</a:t>
            </a:r>
            <a:endParaRPr lang="es-CO" dirty="0"/>
          </a:p>
        </p:txBody>
      </p:sp>
      <p:sp>
        <p:nvSpPr>
          <p:cNvPr id="4" name="3 Llamada rectangular redondeada"/>
          <p:cNvSpPr/>
          <p:nvPr/>
        </p:nvSpPr>
        <p:spPr>
          <a:xfrm>
            <a:off x="5652120" y="553691"/>
            <a:ext cx="2061344" cy="100811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BUENOS DIAS LES PRESENTO A ALEX </a:t>
            </a:r>
            <a:endParaRPr lang="es-CO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926" y="1830915"/>
            <a:ext cx="1590675" cy="154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3" y="4994132"/>
            <a:ext cx="2414587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Llamada rectangular redondeada"/>
          <p:cNvSpPr/>
          <p:nvPr/>
        </p:nvSpPr>
        <p:spPr>
          <a:xfrm>
            <a:off x="114784" y="4022917"/>
            <a:ext cx="2023600" cy="6126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BUENAS</a:t>
            </a:r>
            <a:endParaRPr lang="es-CO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356" y="4766795"/>
            <a:ext cx="1326968" cy="15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Llamada rectangular redondeada"/>
          <p:cNvSpPr/>
          <p:nvPr/>
        </p:nvSpPr>
        <p:spPr>
          <a:xfrm>
            <a:off x="2694179" y="3379130"/>
            <a:ext cx="2232528" cy="128757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DE AHORA EN ADELANTE PERTENECES A ESTA EMPRESA</a:t>
            </a:r>
            <a:endParaRPr lang="es-CO" dirty="0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330" y="4994132"/>
            <a:ext cx="2414587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Llamada rectangular redondeada"/>
          <p:cNvSpPr/>
          <p:nvPr/>
        </p:nvSpPr>
        <p:spPr>
          <a:xfrm>
            <a:off x="5174952" y="3861048"/>
            <a:ext cx="1773312" cy="90574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BUENO A TRABAJAR.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1138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861" y="1501541"/>
            <a:ext cx="1328737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Llamada rectangular redondeada"/>
          <p:cNvSpPr/>
          <p:nvPr/>
        </p:nvSpPr>
        <p:spPr>
          <a:xfrm>
            <a:off x="767788" y="163381"/>
            <a:ext cx="1737048" cy="118486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BUENOTE TENGO TU PRIMER ENCARGO.</a:t>
            </a:r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721" y="1070188"/>
            <a:ext cx="2414587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Llamada rectangular redondeada"/>
          <p:cNvSpPr/>
          <p:nvPr/>
        </p:nvSpPr>
        <p:spPr>
          <a:xfrm>
            <a:off x="3203848" y="-82146"/>
            <a:ext cx="1872208" cy="86013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DONDE.</a:t>
            </a:r>
            <a:endParaRPr lang="es-E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194" y="1341607"/>
            <a:ext cx="1328737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Llamada rectangular redondeada"/>
          <p:cNvSpPr/>
          <p:nvPr/>
        </p:nvSpPr>
        <p:spPr>
          <a:xfrm>
            <a:off x="5882584" y="98466"/>
            <a:ext cx="1840281" cy="86013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EN LA OFICINA LUIS AMIGO.</a:t>
            </a:r>
            <a:endParaRPr lang="es-E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47" y="4888867"/>
            <a:ext cx="2105601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Llamada rectangular redondeada"/>
          <p:cNvSpPr/>
          <p:nvPr/>
        </p:nvSpPr>
        <p:spPr>
          <a:xfrm>
            <a:off x="763030" y="3308014"/>
            <a:ext cx="2610971" cy="130940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BUENAS  SOY NELLY LA DIRECTORA DE LA UNIVERSIDAD LUIS AMIGO</a:t>
            </a:r>
            <a:endParaRPr lang="es-E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771" y="5216313"/>
            <a:ext cx="2414587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Llamada rectangular redondeada"/>
          <p:cNvSpPr/>
          <p:nvPr/>
        </p:nvSpPr>
        <p:spPr>
          <a:xfrm>
            <a:off x="3491880" y="3055703"/>
            <a:ext cx="2390705" cy="181402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BUENAS SOY ALEX DE LA EMPRESA CDPILAVETILADOR Y TE HE TRAIDO EL PRODUCTO QUE PEDISTES</a:t>
            </a:r>
            <a:endParaRPr lang="es-E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463" y="5230733"/>
            <a:ext cx="1719263" cy="135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Llamada rectangular redondeada"/>
          <p:cNvSpPr/>
          <p:nvPr/>
        </p:nvSpPr>
        <p:spPr>
          <a:xfrm>
            <a:off x="6483229" y="3717032"/>
            <a:ext cx="1746010" cy="100811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MUCHAS GRACIAS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703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2414587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Llamada rectangular redondeada"/>
          <p:cNvSpPr/>
          <p:nvPr/>
        </p:nvSpPr>
        <p:spPr>
          <a:xfrm>
            <a:off x="357213" y="332656"/>
            <a:ext cx="2126555" cy="9001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CON GUSTO.</a:t>
            </a:r>
            <a:endParaRPr lang="es-E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222" y="1317714"/>
            <a:ext cx="1865313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Llamada rectangular redondeada"/>
          <p:cNvSpPr/>
          <p:nvPr/>
        </p:nvSpPr>
        <p:spPr>
          <a:xfrm>
            <a:off x="2920891" y="332656"/>
            <a:ext cx="1754077" cy="75666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HOA ALEX YA ACABASTES.</a:t>
            </a:r>
            <a:endParaRPr lang="es-E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890" y="1765788"/>
            <a:ext cx="2414587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Llamada rectangular redondeada"/>
          <p:cNvSpPr/>
          <p:nvPr/>
        </p:nvSpPr>
        <p:spPr>
          <a:xfrm>
            <a:off x="5020890" y="335128"/>
            <a:ext cx="2160240" cy="106269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SI PATRON.</a:t>
            </a:r>
            <a:endParaRPr lang="es-E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55" y="4365104"/>
            <a:ext cx="1865313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Llamada rectangular redondeada"/>
          <p:cNvSpPr/>
          <p:nvPr/>
        </p:nvSpPr>
        <p:spPr>
          <a:xfrm>
            <a:off x="618455" y="3068961"/>
            <a:ext cx="1865313" cy="104469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LISTO ENTONCES TENES OTRO  TRABAJO.</a:t>
            </a:r>
            <a:endParaRPr lang="es-E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50" y="4673079"/>
            <a:ext cx="2414587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Llamada rectangular redondeada"/>
          <p:cNvSpPr/>
          <p:nvPr/>
        </p:nvSpPr>
        <p:spPr>
          <a:xfrm>
            <a:off x="3203848" y="3591309"/>
            <a:ext cx="2225389" cy="77379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DONDE PATRON.</a:t>
            </a:r>
            <a:endParaRPr lang="es-E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4715914"/>
            <a:ext cx="1865313" cy="161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Llamada rectangular redondeada"/>
          <p:cNvSpPr/>
          <p:nvPr/>
        </p:nvSpPr>
        <p:spPr>
          <a:xfrm>
            <a:off x="5778500" y="3365558"/>
            <a:ext cx="2033860" cy="99954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 EL COLEGIO ANTONIO DERKA 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287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QDbl6o4L3nliCj9DAQdcbLje5Xd464fO8iv50eGFUnr7LRKFpI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56" y="1268760"/>
            <a:ext cx="1656184" cy="221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Llamada rectangular redondeada"/>
          <p:cNvSpPr/>
          <p:nvPr/>
        </p:nvSpPr>
        <p:spPr>
          <a:xfrm>
            <a:off x="755576" y="116632"/>
            <a:ext cx="2304256" cy="82867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BUENOS  DIAS A LA ORDEN QUE SE TE OFRECE.</a:t>
            </a:r>
            <a:endParaRPr lang="es-E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713" y="2114727"/>
            <a:ext cx="2414587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Llamada rectangular redondeada"/>
          <p:cNvSpPr/>
          <p:nvPr/>
        </p:nvSpPr>
        <p:spPr>
          <a:xfrm>
            <a:off x="3203848" y="945304"/>
            <a:ext cx="2304256" cy="86409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TE TRAIGO EL PRODUCTO QUE PEDISTES.</a:t>
            </a:r>
            <a:endParaRPr lang="es-ES" dirty="0"/>
          </a:p>
        </p:txBody>
      </p:sp>
      <p:pic>
        <p:nvPicPr>
          <p:cNvPr id="6" name="Picture 2" descr="https://encrypted-tbn0.gstatic.com/images?q=tbn:ANd9GcQDbl6o4L3nliCj9DAQdcbLje5Xd464fO8iv50eGFUnr7LRKFpI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00808"/>
            <a:ext cx="1656184" cy="193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rectangular redondeada"/>
          <p:cNvSpPr/>
          <p:nvPr/>
        </p:nvSpPr>
        <p:spPr>
          <a:xfrm flipH="1">
            <a:off x="5940152" y="595123"/>
            <a:ext cx="1800200" cy="84638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MUCHAS GRACIAS.</a:t>
            </a:r>
            <a:endParaRPr lang="es-ES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869160"/>
            <a:ext cx="2152881" cy="1184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Llamada rectangular redondeada"/>
          <p:cNvSpPr/>
          <p:nvPr/>
        </p:nvSpPr>
        <p:spPr>
          <a:xfrm>
            <a:off x="1115616" y="3789039"/>
            <a:ext cx="2189508" cy="80486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CON GUSTO </a:t>
            </a:r>
            <a:endParaRPr lang="es-ES" dirty="0"/>
          </a:p>
        </p:txBody>
      </p:sp>
      <p:pic>
        <p:nvPicPr>
          <p:cNvPr id="10" name="Picture 2" descr="https://encrypted-tbn0.gstatic.com/images?q=tbn:ANd9GcQDbl6o4L3nliCj9DAQdcbLje5Xd464fO8iv50eGFUnr7LRKFpI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116" y="4728254"/>
            <a:ext cx="1656184" cy="146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rectangular redondeada"/>
          <p:cNvSpPr/>
          <p:nvPr/>
        </p:nvSpPr>
        <p:spPr>
          <a:xfrm>
            <a:off x="3746116" y="3632250"/>
            <a:ext cx="1742492" cy="80486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CUANTO </a:t>
            </a:r>
            <a:endParaRPr lang="es-ES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326" y="4782594"/>
            <a:ext cx="2251410" cy="123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Llamada rectangular redondeada"/>
          <p:cNvSpPr/>
          <p:nvPr/>
        </p:nvSpPr>
        <p:spPr>
          <a:xfrm>
            <a:off x="5940152" y="3789040"/>
            <a:ext cx="1800200" cy="80486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100 PESOS.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5907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ncrypted-tbn0.gstatic.com/images?q=tbn:ANd9GcQDbl6o4L3nliCj9DAQdcbLje5Xd464fO8iv50eGFUnr7LRKFpI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1656184" cy="146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Llamada rectangular redondeada"/>
          <p:cNvSpPr/>
          <p:nvPr/>
        </p:nvSpPr>
        <p:spPr>
          <a:xfrm>
            <a:off x="1331640" y="620688"/>
            <a:ext cx="1800200" cy="72008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MIRA.</a:t>
            </a:r>
            <a:endParaRPr lang="es-E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42596"/>
            <a:ext cx="2251410" cy="123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Llamada rectangular redondeada"/>
          <p:cNvSpPr/>
          <p:nvPr/>
        </p:nvSpPr>
        <p:spPr>
          <a:xfrm>
            <a:off x="3707904" y="620688"/>
            <a:ext cx="1891370" cy="72008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CON GUSTO.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29217"/>
            <a:ext cx="1865313" cy="1466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Llamada rectangular redondeada"/>
          <p:cNvSpPr/>
          <p:nvPr/>
        </p:nvSpPr>
        <p:spPr>
          <a:xfrm>
            <a:off x="6298694" y="509856"/>
            <a:ext cx="1865313" cy="86409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YA INSITES EL ENCARGO.</a:t>
            </a:r>
            <a:endParaRPr lang="es-E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1" y="4293096"/>
            <a:ext cx="225583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Llamada rectangular redondeada"/>
          <p:cNvSpPr/>
          <p:nvPr/>
        </p:nvSpPr>
        <p:spPr>
          <a:xfrm>
            <a:off x="1281336" y="3212976"/>
            <a:ext cx="2066528" cy="75666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SI PATRON</a:t>
            </a:r>
            <a:endParaRPr lang="es-E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543" y="4106191"/>
            <a:ext cx="1865313" cy="1466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Llamada rectangular redondeada"/>
          <p:cNvSpPr/>
          <p:nvPr/>
        </p:nvSpPr>
        <p:spPr>
          <a:xfrm>
            <a:off x="4014193" y="3095334"/>
            <a:ext cx="2430015" cy="87430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MIRA TU PAGO DEL DIA DEL DIA DE HOY.</a:t>
            </a:r>
            <a:endParaRPr lang="es-ES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234306"/>
            <a:ext cx="225583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Llamada rectangular redondeada"/>
          <p:cNvSpPr/>
          <p:nvPr/>
        </p:nvSpPr>
        <p:spPr>
          <a:xfrm>
            <a:off x="7114926" y="3226162"/>
            <a:ext cx="1417514" cy="74347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GRACIAS PATRON.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2841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116</TotalTime>
  <Words>223</Words>
  <Application>Microsoft Office PowerPoint</Application>
  <PresentationFormat>Presentación en pantalla (4:3)</PresentationFormat>
  <Paragraphs>63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Alta costura</vt:lpstr>
      <vt:lpstr>---------------------------------------------------------------------------------------------------------------------------------------------------------------------------------------------------------------------------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---------------------------------------------------------------------------------------------------------------------------------------------------------------------------------------------------------------------------</dc:title>
  <dc:creator>Luffi</dc:creator>
  <cp:lastModifiedBy>Usuario de Windows</cp:lastModifiedBy>
  <cp:revision>13</cp:revision>
  <dcterms:created xsi:type="dcterms:W3CDTF">2013-11-21T01:21:42Z</dcterms:created>
  <dcterms:modified xsi:type="dcterms:W3CDTF">2013-11-26T13:52:42Z</dcterms:modified>
</cp:coreProperties>
</file>