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234322F-4AC6-4D29-82AF-B9F4218783F3}" type="datetimeFigureOut">
              <a:rPr lang="es-CO" smtClean="0"/>
              <a:pPr/>
              <a:t>26/11/2013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3DBDBD3-9EE2-4871-BCDA-5AEA8F842A3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4322F-4AC6-4D29-82AF-B9F4218783F3}" type="datetimeFigureOut">
              <a:rPr lang="es-CO" smtClean="0"/>
              <a:pPr/>
              <a:t>26/11/2013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DBD3-9EE2-4871-BCDA-5AEA8F842A3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4322F-4AC6-4D29-82AF-B9F4218783F3}" type="datetimeFigureOut">
              <a:rPr lang="es-CO" smtClean="0"/>
              <a:pPr/>
              <a:t>26/11/2013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DBD3-9EE2-4871-BCDA-5AEA8F842A3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4322F-4AC6-4D29-82AF-B9F4218783F3}" type="datetimeFigureOut">
              <a:rPr lang="es-CO" smtClean="0"/>
              <a:pPr/>
              <a:t>26/11/2013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DBD3-9EE2-4871-BCDA-5AEA8F842A3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4322F-4AC6-4D29-82AF-B9F4218783F3}" type="datetimeFigureOut">
              <a:rPr lang="es-CO" smtClean="0"/>
              <a:pPr/>
              <a:t>26/11/2013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DBD3-9EE2-4871-BCDA-5AEA8F842A3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4322F-4AC6-4D29-82AF-B9F4218783F3}" type="datetimeFigureOut">
              <a:rPr lang="es-CO" smtClean="0"/>
              <a:pPr/>
              <a:t>26/11/2013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DBD3-9EE2-4871-BCDA-5AEA8F842A36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4322F-4AC6-4D29-82AF-B9F4218783F3}" type="datetimeFigureOut">
              <a:rPr lang="es-CO" smtClean="0"/>
              <a:pPr/>
              <a:t>26/11/2013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DBD3-9EE2-4871-BCDA-5AEA8F842A36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4322F-4AC6-4D29-82AF-B9F4218783F3}" type="datetimeFigureOut">
              <a:rPr lang="es-CO" smtClean="0"/>
              <a:pPr/>
              <a:t>26/11/2013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DBD3-9EE2-4871-BCDA-5AEA8F842A3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4322F-4AC6-4D29-82AF-B9F4218783F3}" type="datetimeFigureOut">
              <a:rPr lang="es-CO" smtClean="0"/>
              <a:pPr/>
              <a:t>26/11/2013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DBD3-9EE2-4871-BCDA-5AEA8F842A3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234322F-4AC6-4D29-82AF-B9F4218783F3}" type="datetimeFigureOut">
              <a:rPr lang="es-CO" smtClean="0"/>
              <a:pPr/>
              <a:t>26/11/2013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3DBDBD3-9EE2-4871-BCDA-5AEA8F842A3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234322F-4AC6-4D29-82AF-B9F4218783F3}" type="datetimeFigureOut">
              <a:rPr lang="es-CO" smtClean="0"/>
              <a:pPr/>
              <a:t>26/11/2013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3DBDBD3-9EE2-4871-BCDA-5AEA8F842A3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234322F-4AC6-4D29-82AF-B9F4218783F3}" type="datetimeFigureOut">
              <a:rPr lang="es-CO" smtClean="0"/>
              <a:pPr/>
              <a:t>26/11/2013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3DBDBD3-9EE2-4871-BCDA-5AEA8F842A3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648072"/>
          </a:xfrm>
        </p:spPr>
        <p:txBody>
          <a:bodyPr>
            <a:normAutofit/>
          </a:bodyPr>
          <a:lstStyle/>
          <a:p>
            <a:r>
              <a:rPr lang="es-CO" sz="2800" dirty="0" smtClean="0">
                <a:latin typeface="Arial" pitchFamily="34" charset="0"/>
                <a:cs typeface="Arial" pitchFamily="34" charset="0"/>
              </a:rPr>
              <a:t>Un sueño hecho realidad</a:t>
            </a:r>
            <a:endParaRPr lang="es-CO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4392488"/>
          </a:xfrm>
        </p:spPr>
        <p:txBody>
          <a:bodyPr/>
          <a:lstStyle/>
          <a:p>
            <a:r>
              <a:rPr lang="es-CO" sz="2000" dirty="0" smtClean="0"/>
              <a:t>NOMBRE: ANDRES QUINTANA </a:t>
            </a:r>
          </a:p>
          <a:p>
            <a:r>
              <a:rPr lang="es-CO" sz="2000" dirty="0" smtClean="0"/>
              <a:t>DOCENTE: HUMBERTO HENAO</a:t>
            </a:r>
          </a:p>
          <a:p>
            <a:r>
              <a:rPr lang="es-CO" sz="2000" dirty="0" smtClean="0"/>
              <a:t>GRADO : 7-6</a:t>
            </a:r>
          </a:p>
          <a:p>
            <a:r>
              <a:rPr lang="es-CO" sz="2000" dirty="0" smtClean="0"/>
              <a:t>I.ED.ANTONIO DERKA SANTO DOMINGO</a:t>
            </a:r>
          </a:p>
          <a:p>
            <a:r>
              <a:rPr lang="es-CO" sz="2000" dirty="0" smtClean="0">
                <a:latin typeface="Arial" pitchFamily="34" charset="0"/>
                <a:cs typeface="Arial" pitchFamily="34" charset="0"/>
              </a:rPr>
              <a:t>TEMA:HELICOPTERO</a:t>
            </a:r>
          </a:p>
          <a:p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824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-listas.20minutos.es/images/2012-02/319219/3373329_640px.jpg?13283216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000240"/>
            <a:ext cx="1000132" cy="1391489"/>
          </a:xfrm>
          <a:prstGeom prst="rect">
            <a:avLst/>
          </a:prstGeom>
          <a:noFill/>
        </p:spPr>
      </p:pic>
      <p:pic>
        <p:nvPicPr>
          <p:cNvPr id="3" name="Picture 8" descr="http://1.bp.blogspot.com/_7ZQPH8bek1E/Sp2MQ9Ye7ZI/AAAAAAAAAC4/qbrzgin9vzQ/s320/papa-smur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857364"/>
            <a:ext cx="1467147" cy="1467147"/>
          </a:xfrm>
          <a:prstGeom prst="rect">
            <a:avLst/>
          </a:prstGeom>
          <a:noFill/>
        </p:spPr>
      </p:pic>
      <p:pic>
        <p:nvPicPr>
          <p:cNvPr id="4" name="Picture 6" descr="http://www.soyunalbondiga.com/wp-content/uploads/2011/12/caricaturas-de-messi-caricatura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1" y="1857364"/>
            <a:ext cx="914386" cy="1500198"/>
          </a:xfrm>
          <a:prstGeom prst="rect">
            <a:avLst/>
          </a:prstGeom>
          <a:noFill/>
        </p:spPr>
      </p:pic>
      <p:pic>
        <p:nvPicPr>
          <p:cNvPr id="25602" name="Picture 2" descr="http://images02.olx.es/ui/5/24/46/1269534643_82951846_1-Fotos-de--Caricaturas-por-encar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4500570"/>
            <a:ext cx="1357321" cy="1701081"/>
          </a:xfrm>
          <a:prstGeom prst="rect">
            <a:avLst/>
          </a:prstGeom>
          <a:noFill/>
        </p:spPr>
      </p:pic>
      <p:pic>
        <p:nvPicPr>
          <p:cNvPr id="25604" name="Picture 4" descr="http://www.imagenescaricaturas.com/wp-content/uploads/2013/10/caricaturas-graciosas-de-futbolistas-ronaldinh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4600072"/>
            <a:ext cx="1108177" cy="1543533"/>
          </a:xfrm>
          <a:prstGeom prst="rect">
            <a:avLst/>
          </a:prstGeom>
          <a:noFill/>
        </p:spPr>
      </p:pic>
      <p:pic>
        <p:nvPicPr>
          <p:cNvPr id="25606" name="Picture 6" descr="https://encrypted-tbn3.gstatic.com/images?q=tbn:ANd9GcRwWvxfqwP--WMA1bjP6im_fMgmenjUpey7yFv3xxhq89RIsoR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1" y="4553594"/>
            <a:ext cx="1285884" cy="1670996"/>
          </a:xfrm>
          <a:prstGeom prst="rect">
            <a:avLst/>
          </a:prstGeom>
          <a:noFill/>
        </p:spPr>
      </p:pic>
      <p:sp>
        <p:nvSpPr>
          <p:cNvPr id="8" name="7 Llamada ovalada"/>
          <p:cNvSpPr/>
          <p:nvPr/>
        </p:nvSpPr>
        <p:spPr>
          <a:xfrm>
            <a:off x="928662" y="857232"/>
            <a:ext cx="2000264" cy="1041276"/>
          </a:xfrm>
          <a:prstGeom prst="wedgeEllipse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latin typeface="Arial" pitchFamily="34" charset="0"/>
                <a:cs typeface="Arial" pitchFamily="34" charset="0"/>
              </a:rPr>
              <a:t>Hola bueno vamos a empezar </a:t>
            </a:r>
            <a:endParaRPr lang="es-CO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Llamada ovalada"/>
          <p:cNvSpPr/>
          <p:nvPr/>
        </p:nvSpPr>
        <p:spPr>
          <a:xfrm>
            <a:off x="3428992" y="857232"/>
            <a:ext cx="2214578" cy="969838"/>
          </a:xfrm>
          <a:prstGeom prst="wedgeEllipse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latin typeface="Arial" pitchFamily="34" charset="0"/>
                <a:cs typeface="Arial" pitchFamily="34" charset="0"/>
              </a:rPr>
              <a:t>Yo ya hice la publicidad y ya esta lista en todos los medios de comunicación.</a:t>
            </a:r>
            <a:endParaRPr lang="es-CO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6286512" y="1000108"/>
            <a:ext cx="2143140" cy="898400"/>
          </a:xfrm>
          <a:prstGeom prst="wedgeEllipse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latin typeface="Arial" pitchFamily="34" charset="0"/>
                <a:cs typeface="Arial" pitchFamily="34" charset="0"/>
              </a:rPr>
              <a:t>Ya esta aquí el amigo del que les hablaba.</a:t>
            </a:r>
            <a:endParaRPr lang="es-CO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1000100" y="3571876"/>
            <a:ext cx="2214578" cy="1041276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latin typeface="Arial" pitchFamily="34" charset="0"/>
                <a:cs typeface="Arial" pitchFamily="34" charset="0"/>
              </a:rPr>
              <a:t>Hola mucho gusto mi nombre es cristiano ronaldo aquí tengo la plata que le falta.</a:t>
            </a:r>
            <a:endParaRPr lang="es-CO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Llamada ovalada"/>
          <p:cNvSpPr/>
          <p:nvPr/>
        </p:nvSpPr>
        <p:spPr>
          <a:xfrm>
            <a:off x="3643306" y="3429000"/>
            <a:ext cx="2214578" cy="1112714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latin typeface="Arial" pitchFamily="34" charset="0"/>
                <a:cs typeface="Arial" pitchFamily="34" charset="0"/>
              </a:rPr>
              <a:t>Hola mi nombre es Ronaldinho gaucho y yo también quiero aportarle a esta empresa dinero </a:t>
            </a:r>
            <a:endParaRPr lang="es-CO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Llamada ovalada"/>
          <p:cNvSpPr/>
          <p:nvPr/>
        </p:nvSpPr>
        <p:spPr>
          <a:xfrm>
            <a:off x="6215074" y="3214686"/>
            <a:ext cx="2143140" cy="1214446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latin typeface="Arial" pitchFamily="34" charset="0"/>
                <a:cs typeface="Arial" pitchFamily="34" charset="0"/>
              </a:rPr>
              <a:t>Mucho gusto  soy snoop dog y necesito que me traigan a mi casa un helicóptero. </a:t>
            </a:r>
            <a:endParaRPr lang="es-CO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soyunalbondiga.com/wp-content/uploads/2011/12/caricaturas-de-messi-caricatur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857364"/>
            <a:ext cx="914386" cy="1500198"/>
          </a:xfrm>
          <a:prstGeom prst="rect">
            <a:avLst/>
          </a:prstGeom>
          <a:noFill/>
        </p:spPr>
      </p:pic>
      <p:pic>
        <p:nvPicPr>
          <p:cNvPr id="7" name="Picture 6" descr="https://encrypted-tbn3.gstatic.com/images?q=tbn:ANd9GcRwWvxfqwP--WMA1bjP6im_fMgmenjUpey7yFv3xxhq89RIsoR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857364"/>
            <a:ext cx="1285884" cy="1670996"/>
          </a:xfrm>
          <a:prstGeom prst="rect">
            <a:avLst/>
          </a:prstGeom>
          <a:noFill/>
        </p:spPr>
      </p:pic>
      <p:sp>
        <p:nvSpPr>
          <p:cNvPr id="9" name="8 Llamada ovalada"/>
          <p:cNvSpPr/>
          <p:nvPr/>
        </p:nvSpPr>
        <p:spPr>
          <a:xfrm>
            <a:off x="1000100" y="571480"/>
            <a:ext cx="2928958" cy="1041276"/>
          </a:xfrm>
          <a:prstGeom prst="wedgeEllipse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latin typeface="Arial" pitchFamily="34" charset="0"/>
                <a:cs typeface="Arial" pitchFamily="34" charset="0"/>
              </a:rPr>
              <a:t>Hola aquí te traigo tu helicóptero </a:t>
            </a:r>
            <a:endParaRPr lang="es-CO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5715008" y="642918"/>
            <a:ext cx="2286016" cy="969838"/>
          </a:xfrm>
          <a:prstGeom prst="wedgeEllipse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latin typeface="Arial" pitchFamily="34" charset="0"/>
                <a:cs typeface="Arial" pitchFamily="34" charset="0"/>
              </a:rPr>
              <a:t>Te pagare con un cheque espera yo entro a mi mansión  </a:t>
            </a:r>
            <a:endParaRPr lang="es-CO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http://4.bp.blogspot.com/-Cuo8UUaSSyk/UiW66ETfSlI/AAAAAAAAAto/ZojcqSMtWqo/s1600/Mansion-embruja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929066"/>
            <a:ext cx="3286148" cy="2286016"/>
          </a:xfrm>
          <a:prstGeom prst="rect">
            <a:avLst/>
          </a:prstGeom>
          <a:noFill/>
        </p:spPr>
      </p:pic>
      <p:pic>
        <p:nvPicPr>
          <p:cNvPr id="24580" name="Picture 4" descr="http://www.portalgifs.com/images/gifs-helicoptero-guerra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4643446"/>
            <a:ext cx="3714750" cy="10287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-listas.20minutos.es/images/2012-02/319219/3373329_640px.jpg?13283216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000240"/>
            <a:ext cx="1000132" cy="1391489"/>
          </a:xfrm>
          <a:prstGeom prst="rect">
            <a:avLst/>
          </a:prstGeom>
          <a:noFill/>
        </p:spPr>
      </p:pic>
      <p:pic>
        <p:nvPicPr>
          <p:cNvPr id="3" name="Picture 8" descr="http://1.bp.blogspot.com/_7ZQPH8bek1E/Sp2MQ9Ye7ZI/AAAAAAAAAC4/qbrzgin9vzQ/s320/papa-smur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857364"/>
            <a:ext cx="1467147" cy="1467147"/>
          </a:xfrm>
          <a:prstGeom prst="rect">
            <a:avLst/>
          </a:prstGeom>
          <a:noFill/>
        </p:spPr>
      </p:pic>
      <p:pic>
        <p:nvPicPr>
          <p:cNvPr id="4" name="Picture 6" descr="http://www.soyunalbondiga.com/wp-content/uploads/2011/12/caricaturas-de-messi-caricatura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1" y="1857364"/>
            <a:ext cx="914386" cy="1500198"/>
          </a:xfrm>
          <a:prstGeom prst="rect">
            <a:avLst/>
          </a:prstGeom>
          <a:noFill/>
        </p:spPr>
      </p:pic>
      <p:pic>
        <p:nvPicPr>
          <p:cNvPr id="25602" name="Picture 2" descr="http://images02.olx.es/ui/5/24/46/1269534643_82951846_1-Fotos-de--Caricaturas-por-encar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4500570"/>
            <a:ext cx="1357321" cy="1701081"/>
          </a:xfrm>
          <a:prstGeom prst="rect">
            <a:avLst/>
          </a:prstGeom>
          <a:noFill/>
        </p:spPr>
      </p:pic>
      <p:pic>
        <p:nvPicPr>
          <p:cNvPr id="25606" name="Picture 6" descr="https://encrypted-tbn3.gstatic.com/images?q=tbn:ANd9GcRwWvxfqwP--WMA1bjP6im_fMgmenjUpey7yFv3xxhq89RIsoR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1" y="4553594"/>
            <a:ext cx="1285884" cy="1670996"/>
          </a:xfrm>
          <a:prstGeom prst="rect">
            <a:avLst/>
          </a:prstGeom>
          <a:noFill/>
        </p:spPr>
      </p:pic>
      <p:sp>
        <p:nvSpPr>
          <p:cNvPr id="8" name="7 Llamada ovalada"/>
          <p:cNvSpPr/>
          <p:nvPr/>
        </p:nvSpPr>
        <p:spPr>
          <a:xfrm>
            <a:off x="928662" y="857232"/>
            <a:ext cx="2000264" cy="1041276"/>
          </a:xfrm>
          <a:prstGeom prst="wedgeEllipse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latin typeface="Arial" pitchFamily="34" charset="0"/>
                <a:cs typeface="Arial" pitchFamily="34" charset="0"/>
              </a:rPr>
              <a:t> me siento muy feliz porque ya nuestra empresa tuvo el primer cliente</a:t>
            </a:r>
            <a:endParaRPr lang="es-CO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Llamada ovalada"/>
          <p:cNvSpPr/>
          <p:nvPr/>
        </p:nvSpPr>
        <p:spPr>
          <a:xfrm>
            <a:off x="3428992" y="857232"/>
            <a:ext cx="2214578" cy="969838"/>
          </a:xfrm>
          <a:prstGeom prst="wedgeEllipse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latin typeface="Arial" pitchFamily="34" charset="0"/>
                <a:cs typeface="Arial" pitchFamily="34" charset="0"/>
              </a:rPr>
              <a:t>Si que bueno ojala nos vaya muy bien y sigamos teniendo muchos éxitos.</a:t>
            </a:r>
            <a:endParaRPr lang="es-CO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6286512" y="714356"/>
            <a:ext cx="2143140" cy="1184152"/>
          </a:xfrm>
          <a:prstGeom prst="wedgeEllipse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latin typeface="Arial" pitchFamily="34" charset="0"/>
                <a:cs typeface="Arial" pitchFamily="34" charset="0"/>
              </a:rPr>
              <a:t>.yo voy a seguir trabajando duro y a conseguir mas proveedores y así la empresa seguirá creciendo.</a:t>
            </a:r>
            <a:endParaRPr lang="es-CO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1000100" y="3571876"/>
            <a:ext cx="2214578" cy="1041276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latin typeface="Arial" pitchFamily="34" charset="0"/>
                <a:cs typeface="Arial" pitchFamily="34" charset="0"/>
              </a:rPr>
              <a:t>De mi parte también tendrán apoyo en cuanto pueda les invertiré en acciones .</a:t>
            </a:r>
            <a:endParaRPr lang="es-CO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Llamada ovalada"/>
          <p:cNvSpPr/>
          <p:nvPr/>
        </p:nvSpPr>
        <p:spPr>
          <a:xfrm>
            <a:off x="3643306" y="3429000"/>
            <a:ext cx="2214578" cy="1112714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latin typeface="Arial" pitchFamily="34" charset="0"/>
                <a:cs typeface="Arial" pitchFamily="34" charset="0"/>
              </a:rPr>
              <a:t>Hey hablamos y que tengan muchos éxitos en un futuro </a:t>
            </a:r>
            <a:endParaRPr lang="es-CO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Llamada ovalada"/>
          <p:cNvSpPr/>
          <p:nvPr/>
        </p:nvSpPr>
        <p:spPr>
          <a:xfrm>
            <a:off x="6215074" y="3214686"/>
            <a:ext cx="2143140" cy="1214446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latin typeface="Arial" pitchFamily="34" charset="0"/>
                <a:cs typeface="Arial" pitchFamily="34" charset="0"/>
              </a:rPr>
              <a:t>Hey parceros que juguete tan chimba ese pirobo hasta vuela solo todo bien y cualquier cosa los llamo. </a:t>
            </a:r>
            <a:endParaRPr lang="es-CO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4" descr="http://www.imagenescaricaturas.com/wp-content/uploads/2013/10/caricaturas-graciosas-de-futbolistas-ronaldinh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4600072"/>
            <a:ext cx="1108177" cy="154353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1800" dirty="0" smtClean="0">
                <a:latin typeface="Arial" pitchFamily="34" charset="0"/>
                <a:cs typeface="Arial" pitchFamily="34" charset="0"/>
              </a:rPr>
              <a:t>PRODUCTO CREADO</a:t>
            </a:r>
            <a:endParaRPr lang="es-CO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sz="1800" dirty="0" smtClean="0">
                <a:latin typeface="Arial" pitchFamily="34" charset="0"/>
                <a:cs typeface="Arial" pitchFamily="34" charset="0"/>
              </a:rPr>
              <a:t>EL PRODUCTO CREADO : ES UN HELICOPTERO EL CUAL TIENE COMO FUNCION, PROTEGER Y VIGILAR EL ENTORNO EL CUALSE LE A DISPUESTO EN SU MEMORIA.</a:t>
            </a:r>
          </a:p>
          <a:p>
            <a:r>
              <a:rPr lang="es-CO" sz="1800" dirty="0" smtClean="0">
                <a:latin typeface="Arial" pitchFamily="34" charset="0"/>
                <a:cs typeface="Arial" pitchFamily="34" charset="0"/>
              </a:rPr>
              <a:t>ES UN INSTRUMENTO MUY IMPORTANTE PARA LA COMUNIDAD Y DE MUCHA  AYUDA  PARA LAS AUTORIDADES Y PARA LAS SANA CONVIVENCIA DE LOS BARRIOS</a:t>
            </a:r>
          </a:p>
        </p:txBody>
      </p:sp>
    </p:spTree>
    <p:extLst>
      <p:ext uri="{BB962C8B-B14F-4D97-AF65-F5344CB8AC3E}">
        <p14:creationId xmlns:p14="http://schemas.microsoft.com/office/powerpoint/2010/main" val="23342034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1400" dirty="0" smtClean="0">
                <a:latin typeface="Arial" pitchFamily="34" charset="0"/>
                <a:cs typeface="Arial" pitchFamily="34" charset="0"/>
              </a:rPr>
              <a:t>VARIO HELICOPTER  S.A.</a:t>
            </a:r>
            <a:endParaRPr lang="es-CO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16832"/>
            <a:ext cx="6552728" cy="2304256"/>
          </a:xfrm>
        </p:spPr>
      </p:pic>
    </p:spTree>
    <p:extLst>
      <p:ext uri="{BB962C8B-B14F-4D97-AF65-F5344CB8AC3E}">
        <p14:creationId xmlns:p14="http://schemas.microsoft.com/office/powerpoint/2010/main" val="215196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Arial" pitchFamily="34" charset="0"/>
                <a:cs typeface="Arial" pitchFamily="34" charset="0"/>
              </a:rPr>
              <a:t>MISION Y VISION</a:t>
            </a:r>
            <a:endParaRPr lang="es-CO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sz="1800" dirty="0" smtClean="0"/>
              <a:t>MISION: vigilar y acompañar la comunidad y asegurarse de que todo este bajo control y avisar a las autoridades  de cualquier percance.</a:t>
            </a:r>
          </a:p>
          <a:p>
            <a:r>
              <a:rPr lang="es-CO" sz="1800" dirty="0" smtClean="0"/>
              <a:t>VISION: hacer que nuestra empresa ejerza confianza en la comunidad y en nuestros clientes para que </a:t>
            </a:r>
            <a:r>
              <a:rPr lang="es-CO" sz="1800" dirty="0" err="1" smtClean="0"/>
              <a:t>asi</a:t>
            </a:r>
            <a:r>
              <a:rPr lang="es-CO" sz="1800" dirty="0" smtClean="0"/>
              <a:t> se sientan mas atraídos a adquirir nuestro producto</a:t>
            </a:r>
            <a:endParaRPr lang="es-CO" sz="18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933055"/>
            <a:ext cx="5688632" cy="216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22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Arial" pitchFamily="34" charset="0"/>
                <a:cs typeface="Arial" pitchFamily="34" charset="0"/>
              </a:rPr>
              <a:t>MERCADO</a:t>
            </a:r>
            <a:endParaRPr lang="es-CO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El producto esta  diseñado para las fuerzas militares del país y del mundo.</a:t>
            </a:r>
          </a:p>
          <a:p>
            <a:r>
              <a:rPr lang="es-CO" dirty="0" smtClean="0"/>
              <a:t>NO seria conveniente que cualquier civil lo tuviera por que podría ser peligroso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91978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latin typeface="Arial" pitchFamily="34" charset="0"/>
                <a:cs typeface="Arial" pitchFamily="34" charset="0"/>
              </a:rPr>
              <a:t>MODOS DE EMPLEO</a:t>
            </a:r>
            <a:endParaRPr lang="es-CO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REQUISITOS : una hoja de vida limpia de antecedentes penales, tener entre 28 y 40 años , ser bachiller y </a:t>
            </a:r>
            <a:r>
              <a:rPr lang="es-CO" smtClean="0"/>
              <a:t>tener libreta militar.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46190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-listas.20minutos.es/images/2012-02/319219/3373329_640px.jpg?13283216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3" y="2071678"/>
            <a:ext cx="1643073" cy="2286016"/>
          </a:xfrm>
          <a:prstGeom prst="rect">
            <a:avLst/>
          </a:prstGeom>
          <a:noFill/>
        </p:spPr>
      </p:pic>
      <p:sp>
        <p:nvSpPr>
          <p:cNvPr id="6" name="5 Llamada ovalada"/>
          <p:cNvSpPr/>
          <p:nvPr/>
        </p:nvSpPr>
        <p:spPr>
          <a:xfrm>
            <a:off x="928662" y="1000108"/>
            <a:ext cx="2786082" cy="969838"/>
          </a:xfrm>
          <a:prstGeom prst="wedgeEllipse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latin typeface="Arial" pitchFamily="34" charset="0"/>
                <a:cs typeface="Arial" pitchFamily="34" charset="0"/>
              </a:rPr>
              <a:t>Hola amigos he estado penando en crear una empresa la cual puede ayudar ala comunidad con algún problema</a:t>
            </a:r>
            <a:endParaRPr lang="es-CO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 descr="http://www.soyunalbondiga.com/wp-content/uploads/2011/12/caricaturas-de-messi-caricatur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071678"/>
            <a:ext cx="1523978" cy="2500330"/>
          </a:xfrm>
          <a:prstGeom prst="rect">
            <a:avLst/>
          </a:prstGeom>
          <a:noFill/>
        </p:spPr>
      </p:pic>
      <p:sp>
        <p:nvSpPr>
          <p:cNvPr id="8" name="7 Llamada ovalada"/>
          <p:cNvSpPr/>
          <p:nvPr/>
        </p:nvSpPr>
        <p:spPr>
          <a:xfrm>
            <a:off x="5715008" y="1071546"/>
            <a:ext cx="2643206" cy="928694"/>
          </a:xfrm>
          <a:prstGeom prst="wedgeEllipse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latin typeface="Arial" pitchFamily="34" charset="0"/>
                <a:cs typeface="Arial" pitchFamily="34" charset="0"/>
              </a:rPr>
              <a:t>Yo les ayudare con la mitad del dinero que necesitan con mi trabajo de futbolista les ayudare.</a:t>
            </a:r>
            <a:endParaRPr lang="es-CO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0" name="Picture 8" descr="http://1.bp.blogspot.com/_7ZQPH8bek1E/Sp2MQ9Ye7ZI/AAAAAAAAAC4/qbrzgin9vzQ/s320/papa-smur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429000"/>
            <a:ext cx="2857500" cy="2857500"/>
          </a:xfrm>
          <a:prstGeom prst="rect">
            <a:avLst/>
          </a:prstGeom>
          <a:noFill/>
        </p:spPr>
      </p:pic>
      <p:sp>
        <p:nvSpPr>
          <p:cNvPr id="10" name="9 Llamada ovalada"/>
          <p:cNvSpPr/>
          <p:nvPr/>
        </p:nvSpPr>
        <p:spPr>
          <a:xfrm>
            <a:off x="3786182" y="2143116"/>
            <a:ext cx="2557474" cy="1143008"/>
          </a:xfrm>
          <a:prstGeom prst="wedgeEllipse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latin typeface="Arial" pitchFamily="34" charset="0"/>
                <a:cs typeface="Arial" pitchFamily="34" charset="0"/>
              </a:rPr>
              <a:t>pues es una buena idea creo que nos tocaría investigar cuales problemas  tiene la comunidad.   </a:t>
            </a:r>
            <a:endParaRPr lang="es-CO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-listas.20minutos.es/images/2012-02/319219/3373329_640px.jpg?13283216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3" y="2071678"/>
            <a:ext cx="1643073" cy="2286016"/>
          </a:xfrm>
          <a:prstGeom prst="rect">
            <a:avLst/>
          </a:prstGeom>
          <a:noFill/>
        </p:spPr>
      </p:pic>
      <p:pic>
        <p:nvPicPr>
          <p:cNvPr id="3" name="Picture 8" descr="http://1.bp.blogspot.com/_7ZQPH8bek1E/Sp2MQ9Ye7ZI/AAAAAAAAAC4/qbrzgin9vzQ/s320/papa-smur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429000"/>
            <a:ext cx="2857500" cy="2857500"/>
          </a:xfrm>
          <a:prstGeom prst="rect">
            <a:avLst/>
          </a:prstGeom>
          <a:noFill/>
        </p:spPr>
      </p:pic>
      <p:pic>
        <p:nvPicPr>
          <p:cNvPr id="4" name="Picture 6" descr="http://www.soyunalbondiga.com/wp-content/uploads/2011/12/caricaturas-de-messi-caricatura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2071678"/>
            <a:ext cx="1523978" cy="2500330"/>
          </a:xfrm>
          <a:prstGeom prst="rect">
            <a:avLst/>
          </a:prstGeom>
          <a:noFill/>
        </p:spPr>
      </p:pic>
      <p:sp>
        <p:nvSpPr>
          <p:cNvPr id="5" name="4 Llamada ovalada"/>
          <p:cNvSpPr/>
          <p:nvPr/>
        </p:nvSpPr>
        <p:spPr>
          <a:xfrm>
            <a:off x="928662" y="785794"/>
            <a:ext cx="2643206" cy="1184152"/>
          </a:xfrm>
          <a:prstGeom prst="wedgeEllipse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latin typeface="Arial" pitchFamily="34" charset="0"/>
                <a:cs typeface="Arial" pitchFamily="34" charset="0"/>
              </a:rPr>
              <a:t>Ya tengo el nombre para la empresa se llamara “vario helicopter”</a:t>
            </a:r>
            <a:endParaRPr lang="es-CO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Llamada ovalada"/>
          <p:cNvSpPr/>
          <p:nvPr/>
        </p:nvSpPr>
        <p:spPr>
          <a:xfrm>
            <a:off x="3286116" y="2214554"/>
            <a:ext cx="2786082" cy="1327028"/>
          </a:xfrm>
          <a:prstGeom prst="wedgeEllipse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latin typeface="Arial" pitchFamily="34" charset="0"/>
                <a:cs typeface="Arial" pitchFamily="34" charset="0"/>
              </a:rPr>
              <a:t>Me parece que es un buen nombre para la empresa.</a:t>
            </a:r>
            <a:endParaRPr lang="es-CO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Llamada ovalada"/>
          <p:cNvSpPr/>
          <p:nvPr/>
        </p:nvSpPr>
        <p:spPr>
          <a:xfrm>
            <a:off x="5786446" y="785794"/>
            <a:ext cx="2700350" cy="1327028"/>
          </a:xfrm>
          <a:prstGeom prst="wedgeEllipse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latin typeface="Arial" pitchFamily="34" charset="0"/>
                <a:cs typeface="Arial" pitchFamily="34" charset="0"/>
              </a:rPr>
              <a:t>Mañana empezaremos con nuestro proyecto.</a:t>
            </a:r>
            <a:endParaRPr lang="es-CO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-listas.20minutos.es/images/2012-02/319219/3373329_640px.jpg?13283216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3" y="2071678"/>
            <a:ext cx="1643073" cy="2286016"/>
          </a:xfrm>
          <a:prstGeom prst="rect">
            <a:avLst/>
          </a:prstGeom>
          <a:noFill/>
        </p:spPr>
      </p:pic>
      <p:pic>
        <p:nvPicPr>
          <p:cNvPr id="3" name="Picture 8" descr="http://1.bp.blogspot.com/_7ZQPH8bek1E/Sp2MQ9Ye7ZI/AAAAAAAAAC4/qbrzgin9vzQ/s320/papa-smur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500438"/>
            <a:ext cx="2571748" cy="2571748"/>
          </a:xfrm>
          <a:prstGeom prst="rect">
            <a:avLst/>
          </a:prstGeom>
          <a:noFill/>
        </p:spPr>
      </p:pic>
      <p:pic>
        <p:nvPicPr>
          <p:cNvPr id="4" name="Picture 6" descr="http://www.soyunalbondiga.com/wp-content/uploads/2011/12/caricaturas-de-messi-caricatura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285992"/>
            <a:ext cx="1523978" cy="2500330"/>
          </a:xfrm>
          <a:prstGeom prst="rect">
            <a:avLst/>
          </a:prstGeom>
          <a:noFill/>
        </p:spPr>
      </p:pic>
      <p:sp>
        <p:nvSpPr>
          <p:cNvPr id="5" name="4 Llamada ovalada"/>
          <p:cNvSpPr/>
          <p:nvPr/>
        </p:nvSpPr>
        <p:spPr>
          <a:xfrm>
            <a:off x="5357818" y="642918"/>
            <a:ext cx="2928958" cy="1571636"/>
          </a:xfrm>
          <a:prstGeom prst="wedgeEllipse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latin typeface="Arial" pitchFamily="34" charset="0"/>
                <a:cs typeface="Arial" pitchFamily="34" charset="0"/>
              </a:rPr>
              <a:t>Y yo tengo dos amigos que nos quieren ayudar con este proyecto mañana ellos vendrán y uno de ellos pondrá la mitad del dinero que hace falta su nombre es cristiano ronaldo</a:t>
            </a:r>
            <a:endParaRPr lang="es-CO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Llamada ovalada"/>
          <p:cNvSpPr/>
          <p:nvPr/>
        </p:nvSpPr>
        <p:spPr>
          <a:xfrm>
            <a:off x="785786" y="785794"/>
            <a:ext cx="2643206" cy="1184152"/>
          </a:xfrm>
          <a:prstGeom prst="wedgeEllipse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latin typeface="Arial" pitchFamily="34" charset="0"/>
                <a:cs typeface="Arial" pitchFamily="34" charset="0"/>
              </a:rPr>
              <a:t>Buenos días hoy tenemos que empezar a mostrar nuestros logros por internet, tv, y por la radio. </a:t>
            </a:r>
            <a:endParaRPr lang="es-CO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Llamada ovalada"/>
          <p:cNvSpPr/>
          <p:nvPr/>
        </p:nvSpPr>
        <p:spPr>
          <a:xfrm>
            <a:off x="3286116" y="2428868"/>
            <a:ext cx="2714644" cy="1112714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latin typeface="Arial" pitchFamily="34" charset="0"/>
                <a:cs typeface="Arial" pitchFamily="34" charset="0"/>
              </a:rPr>
              <a:t>Yo me encargare de eso .	</a:t>
            </a:r>
            <a:endParaRPr lang="es-CO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120</TotalTime>
  <Words>509</Words>
  <Application>Microsoft Office PowerPoint</Application>
  <PresentationFormat>Presentación en pantalla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Chincheta</vt:lpstr>
      <vt:lpstr>Un sueño hecho realidad</vt:lpstr>
      <vt:lpstr>PRODUCTO CREADO</vt:lpstr>
      <vt:lpstr>VARIO HELICOPTER  S.A.</vt:lpstr>
      <vt:lpstr>MISION Y VISION</vt:lpstr>
      <vt:lpstr>MERCADO</vt:lpstr>
      <vt:lpstr>MODOS DE EMPLEO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REFUERZO DE EMPRENDIMIENTO</dc:title>
  <dc:creator>user</dc:creator>
  <cp:lastModifiedBy>Usuario de Windows</cp:lastModifiedBy>
  <cp:revision>13</cp:revision>
  <dcterms:created xsi:type="dcterms:W3CDTF">2013-11-21T01:12:06Z</dcterms:created>
  <dcterms:modified xsi:type="dcterms:W3CDTF">2013-11-26T13:37:02Z</dcterms:modified>
</cp:coreProperties>
</file>