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958B-5A30-4559-9A77-6827D56CB933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5ADB-C2D7-41D7-81C7-F5D23B373F1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5973" y="1628800"/>
            <a:ext cx="797205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Bladimir Caicedo cañas</a:t>
            </a:r>
          </a:p>
          <a:p>
            <a:pPr algn="ctr"/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8°3</a:t>
            </a:r>
          </a:p>
          <a:p>
            <a:pPr algn="ctr"/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Medellín</a:t>
            </a: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2013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01933" y="332656"/>
            <a:ext cx="3540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historieta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1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arga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7782305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4929190" y="428604"/>
            <a:ext cx="4000528" cy="3429024"/>
          </a:xfrm>
          <a:prstGeom prst="cloudCallout">
            <a:avLst>
              <a:gd name="adj1" fmla="val -57889"/>
              <a:gd name="adj2" fmla="val 265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Quico En el momento no tengo plata para prestártelos pero ve y dile a el profesor jirasales 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63929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5357818" y="-214338"/>
            <a:ext cx="2643206" cy="2786106"/>
          </a:xfrm>
          <a:prstGeom prst="cloudCallout">
            <a:avLst>
              <a:gd name="adj1" fmla="val -10859"/>
              <a:gd name="adj2" fmla="val 68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Profesor vengo a pedirle el favor de que si nos presta 50 mil para comprar unas cosas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428596" y="214290"/>
            <a:ext cx="3429024" cy="2214578"/>
          </a:xfrm>
          <a:prstGeom prst="cloudCallout">
            <a:avLst>
              <a:gd name="adj1" fmla="val 51392"/>
              <a:gd name="adj2" fmla="val 706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Claro quico pero me prometes que me los pagaras.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Llamada de nube"/>
          <p:cNvSpPr/>
          <p:nvPr/>
        </p:nvSpPr>
        <p:spPr>
          <a:xfrm>
            <a:off x="7215174" y="1428736"/>
            <a:ext cx="1928826" cy="1428784"/>
          </a:xfrm>
          <a:prstGeom prst="cloudCallout">
            <a:avLst>
              <a:gd name="adj1" fmla="val -38768"/>
              <a:gd name="adj2" fmla="val 588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Mi profesor se lo prometo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428596" y="0"/>
            <a:ext cx="2571768" cy="2714644"/>
          </a:xfrm>
          <a:prstGeom prst="cloudCallout">
            <a:avLst>
              <a:gd name="adj1" fmla="val 26574"/>
              <a:gd name="adj2" fmla="val 635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Ve tu y compras las cosas que yo me encargo de hacer las cosas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 descr="descarga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786190"/>
            <a:ext cx="1571636" cy="826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4 Llamada de nube"/>
          <p:cNvSpPr/>
          <p:nvPr/>
        </p:nvSpPr>
        <p:spPr>
          <a:xfrm>
            <a:off x="3643306" y="0"/>
            <a:ext cx="2357454" cy="2357478"/>
          </a:xfrm>
          <a:prstGeom prst="cloudCallout">
            <a:avLst>
              <a:gd name="adj1" fmla="val 53759"/>
              <a:gd name="adj2" fmla="val 530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Listo Ya Vengo.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179512" y="240401"/>
            <a:ext cx="2304256" cy="2304256"/>
          </a:xfrm>
          <a:prstGeom prst="cloudCallout">
            <a:avLst>
              <a:gd name="adj1" fmla="val 45305"/>
              <a:gd name="adj2" fmla="val 402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Mira chavo ya llegue y traje las partes para empezar a crear el producto</a:t>
            </a:r>
          </a:p>
        </p:txBody>
      </p:sp>
      <p:sp>
        <p:nvSpPr>
          <p:cNvPr id="4" name="3 Llamada de nube"/>
          <p:cNvSpPr/>
          <p:nvPr/>
        </p:nvSpPr>
        <p:spPr>
          <a:xfrm>
            <a:off x="6228184" y="10208"/>
            <a:ext cx="2376264" cy="1923969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dirty="0" smtClean="0">
                <a:solidFill>
                  <a:schemeClr val="tx1"/>
                </a:solidFill>
              </a:rPr>
              <a:t>Listo entonces vamos por </a:t>
            </a:r>
            <a:r>
              <a:rPr lang="es-CO" dirty="0" err="1" smtClean="0">
                <a:solidFill>
                  <a:schemeClr val="tx1"/>
                </a:solidFill>
              </a:rPr>
              <a:t>rondamon</a:t>
            </a:r>
            <a:r>
              <a:rPr lang="es-CO" dirty="0" smtClean="0">
                <a:solidFill>
                  <a:schemeClr val="tx1"/>
                </a:solidFill>
              </a:rPr>
              <a:t> y comenzamos 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28422" y="45546"/>
            <a:ext cx="3888432" cy="3528392"/>
          </a:xfrm>
          <a:prstGeom prst="cloudCallout">
            <a:avLst>
              <a:gd name="adj1" fmla="val 41163"/>
              <a:gd name="adj2" fmla="val 29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Listo vamos a empezar a crear el producto pero esperen primero yo voy por los implementos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7357" y="2521987"/>
            <a:ext cx="86692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Horas después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1" y="0"/>
            <a:ext cx="925252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8919" y="0"/>
            <a:ext cx="2808312" cy="2448272"/>
          </a:xfrm>
          <a:prstGeom prst="cloudCallout">
            <a:avLst>
              <a:gd name="adj1" fmla="val 21594"/>
              <a:gd name="adj2" fmla="val 460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Por fin terminamos este proyecto.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3635896" y="33756"/>
            <a:ext cx="3096344" cy="3096344"/>
          </a:xfrm>
          <a:prstGeom prst="cloudCallout">
            <a:avLst>
              <a:gd name="adj1" fmla="val -71395"/>
              <a:gd name="adj2" fmla="val -19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Mírenlo quedo perfecto ahora voy a ensañarlo para ver como quedo.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18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6467988" y="16779"/>
            <a:ext cx="2808312" cy="2520280"/>
          </a:xfrm>
          <a:prstGeom prst="cloudCallout">
            <a:avLst>
              <a:gd name="adj1" fmla="val -55367"/>
              <a:gd name="adj2" fmla="val -2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Como les pareció.                                                                       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2771800" y="11518"/>
            <a:ext cx="2304256" cy="269740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Excelente ahora podemos ir creando todas las etapas para un producto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Llamada de nube"/>
          <p:cNvSpPr/>
          <p:nvPr/>
        </p:nvSpPr>
        <p:spPr>
          <a:xfrm>
            <a:off x="515825" y="404664"/>
            <a:ext cx="2232248" cy="2304256"/>
          </a:xfrm>
          <a:prstGeom prst="cloudCallout">
            <a:avLst>
              <a:gd name="adj1" fmla="val 2131"/>
              <a:gd name="adj2" fmla="val 588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Por el momento guárdenoslo.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2267744" y="1635"/>
            <a:ext cx="2880320" cy="3096344"/>
          </a:xfrm>
          <a:prstGeom prst="cloudCallout">
            <a:avLst>
              <a:gd name="adj1" fmla="val -44883"/>
              <a:gd name="adj2" fmla="val 53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Aaaaash, esta cobija es muy buena, cómoda y suave.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s 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1" y="0"/>
            <a:ext cx="9149891" cy="7143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6 Llamada de nube"/>
          <p:cNvSpPr/>
          <p:nvPr/>
        </p:nvSpPr>
        <p:spPr>
          <a:xfrm rot="1926650">
            <a:off x="3071802" y="1214422"/>
            <a:ext cx="3143272" cy="235745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No se que hacer…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Creare un proyecto 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Que me ayude a solucionar este  problema del clima en la vecindad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" y="-26074"/>
            <a:ext cx="9151373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251520" y="116632"/>
            <a:ext cx="2880320" cy="2736304"/>
          </a:xfrm>
          <a:prstGeom prst="cloudCallout">
            <a:avLst>
              <a:gd name="adj1" fmla="val 25344"/>
              <a:gd name="adj2" fmla="val 645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Quico ahora tenemos que pensar en el logo, misión y visión y lo demás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3635896" y="7462"/>
            <a:ext cx="2448272" cy="3024336"/>
          </a:xfrm>
          <a:prstGeom prst="cloudCallout">
            <a:avLst>
              <a:gd name="adj1" fmla="val 40283"/>
              <a:gd name="adj2" fmla="val 405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Claro empecemos de una vez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34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899592" y="188640"/>
            <a:ext cx="3456384" cy="3026541"/>
          </a:xfrm>
          <a:prstGeom prst="cloudCallout">
            <a:avLst>
              <a:gd name="adj1" fmla="val 56930"/>
              <a:gd name="adj2" fmla="val 377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La misión es hacer un  producto de alta calidad y servible para las personas ,líder a nivel nacional e internacional y este podría ser el logo.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4518">
            <a:off x="3246394" y="4335016"/>
            <a:ext cx="1875256" cy="205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7752">
            <a:off x="3632821" y="4902017"/>
            <a:ext cx="1446312" cy="10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3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5615608" y="-26955"/>
            <a:ext cx="3528392" cy="3456384"/>
          </a:xfrm>
          <a:prstGeom prst="cloudCallout">
            <a:avLst>
              <a:gd name="adj1" fmla="val -62847"/>
              <a:gd name="adj2" fmla="val 7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Y la visión es que este producto de muy bueno resultados y no solo crear un producto de cobijas sino también pensar en un producto de marca deportiva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6827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179512" y="116632"/>
            <a:ext cx="3096344" cy="3024336"/>
          </a:xfrm>
          <a:prstGeom prst="cloudCallout">
            <a:avLst>
              <a:gd name="adj1" fmla="val 29729"/>
              <a:gd name="adj2" fmla="val 524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Ahora vamos a llevarle todo el papeleo a el señor barriga.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467544" y="332656"/>
            <a:ext cx="2160240" cy="1800200"/>
          </a:xfrm>
          <a:prstGeom prst="cloudCallout">
            <a:avLst>
              <a:gd name="adj1" fmla="val 40736"/>
              <a:gd name="adj2" fmla="val 471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Sr barriga mire el papeleo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4211960" y="80628"/>
            <a:ext cx="2592288" cy="2304256"/>
          </a:xfrm>
          <a:prstGeom prst="cloudCallout">
            <a:avLst>
              <a:gd name="adj1" fmla="val 49301"/>
              <a:gd name="adj2" fmla="val 426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Listo chavo yo le aviso a don ramón cuando tienen la presentación del producto.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323528" y="0"/>
            <a:ext cx="3024336" cy="2952328"/>
          </a:xfrm>
          <a:prstGeom prst="cloudCallout">
            <a:avLst>
              <a:gd name="adj1" fmla="val 14441"/>
              <a:gd name="adj2" fmla="val 385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Don ramón avísele a los el chavo y a quico que tienen la presentación mañana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6444208" y="90636"/>
            <a:ext cx="2448272" cy="2619672"/>
          </a:xfrm>
          <a:prstGeom prst="cloudCallout">
            <a:avLst>
              <a:gd name="adj1" fmla="val -63841"/>
              <a:gd name="adj2" fmla="val 365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Listo hay estaremos.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535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47" y="3370262"/>
            <a:ext cx="464502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071241" cy="155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9852" y="-243408"/>
            <a:ext cx="4478172" cy="3704204"/>
          </a:xfrm>
          <a:prstGeom prst="cloudCallout">
            <a:avLst>
              <a:gd name="adj1" fmla="val 20311"/>
              <a:gd name="adj2" fmla="val 468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Empezando </a:t>
            </a:r>
            <a:r>
              <a:rPr lang="es-CO" dirty="0">
                <a:solidFill>
                  <a:schemeClr val="tx1"/>
                </a:solidFill>
              </a:rPr>
              <a:t>cobiter es Cobiter es un elemento basado en la necesidad De algunas personas. Es un producto el cual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Esta realizado para una comodidad  de cobija suave la cual esta diseñada para un momento de total relajamiento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4819956" y="312550"/>
            <a:ext cx="3456384" cy="2592288"/>
          </a:xfrm>
          <a:prstGeom prst="cloudCallout">
            <a:avLst>
              <a:gd name="adj1" fmla="val -44082"/>
              <a:gd name="adj2" fmla="val 53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Y este es el diseño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71" y="1663719"/>
            <a:ext cx="1216375" cy="9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4413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251520" y="0"/>
            <a:ext cx="3024336" cy="3068960"/>
          </a:xfrm>
          <a:prstGeom prst="cloudCallout">
            <a:avLst>
              <a:gd name="adj1" fmla="val 41469"/>
              <a:gd name="adj2" fmla="val 615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Y no solo queremos tener un negocio de cobijas térmicas sino también queremos tener un negocio de ropa deportiva llamada CiBi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4600128" y="408006"/>
            <a:ext cx="3168352" cy="3023200"/>
          </a:xfrm>
          <a:prstGeom prst="cloudCallout">
            <a:avLst>
              <a:gd name="adj1" fmla="val -33514"/>
              <a:gd name="adj2" fmla="val 498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La mayoría de las personas necesitan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Este producto por que muchas veces 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En días de </a:t>
            </a:r>
            <a:r>
              <a:rPr lang="es-CO" dirty="0" smtClean="0">
                <a:solidFill>
                  <a:schemeClr val="tx1"/>
                </a:solidFill>
              </a:rPr>
              <a:t>descanso quisieran tener este dispositivo al presente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5470434" y="2492896"/>
            <a:ext cx="3672408" cy="3960440"/>
          </a:xfrm>
          <a:prstGeom prst="cloudCallout">
            <a:avLst>
              <a:gd name="adj1" fmla="val -18192"/>
              <a:gd name="adj2" fmla="val -574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Deje felicitarlo, este es muy buen proyecto ya mismo encargare este producto.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0" y="178621"/>
            <a:ext cx="3456384" cy="3528392"/>
          </a:xfrm>
          <a:prstGeom prst="cloudCallout">
            <a:avLst>
              <a:gd name="adj1" fmla="val 21656"/>
              <a:gd name="adj2" fmla="val 47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Muchas gracias créame que usted tendrá una cobija térmica .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"/>
            <a:ext cx="9144000" cy="6854343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4034408" y="-1635"/>
            <a:ext cx="3384376" cy="3384376"/>
          </a:xfrm>
          <a:prstGeom prst="cloudCallout">
            <a:avLst>
              <a:gd name="adj1" fmla="val 28701"/>
              <a:gd name="adj2" fmla="val 448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Don ramón hay que trabajar rápido porque muchas gente ya quiere este producto  ya hay que colocar este producto en venta pero primero los papeles al día.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34249" y="107504"/>
            <a:ext cx="2952328" cy="3314196"/>
          </a:xfrm>
          <a:prstGeom prst="cloudCallout">
            <a:avLst>
              <a:gd name="adj1" fmla="val 31726"/>
              <a:gd name="adj2" fmla="val 340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Listo señor barriga cuente con eso lo le aviso al chavo y  a quico y ya mismo le confirmo eso. esto va a ser un éxito.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ar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 rot="2399998">
            <a:off x="5085037" y="245875"/>
            <a:ext cx="3857620" cy="30003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Ya se… Creare una cobija térmica y luego la llevare al mercado y luego tendré mucha plata para comprarme muchas tortas de jamón 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179512" y="-9484"/>
            <a:ext cx="3312368" cy="5760640"/>
          </a:xfrm>
          <a:prstGeom prst="cloudCallout">
            <a:avLst>
              <a:gd name="adj1" fmla="val 68258"/>
              <a:gd name="adj2" fmla="val 1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Quico, Chavo este producto a sido un éxito mucha gente ya quiere este producto así que hay que trabajar mucho.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Mientras yo trabajo en esto usted traigan los papeles al día y se los entregan al profesor </a:t>
            </a:r>
            <a:r>
              <a:rPr lang="es-CO" dirty="0" err="1" smtClean="0">
                <a:solidFill>
                  <a:schemeClr val="tx1"/>
                </a:solidFill>
              </a:rPr>
              <a:t>jarafales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7014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5436096" y="0"/>
            <a:ext cx="2736304" cy="2564904"/>
          </a:xfrm>
          <a:prstGeom prst="cloudCallout">
            <a:avLst>
              <a:gd name="adj1" fmla="val 10559"/>
              <a:gd name="adj2" fmla="val 488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Eeeeee, ósea que ya podemos montar ele negocio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251520" y="711990"/>
            <a:ext cx="2160240" cy="1728192"/>
          </a:xfrm>
          <a:prstGeom prst="cloudCallout">
            <a:avLst>
              <a:gd name="adj1" fmla="val -60596"/>
              <a:gd name="adj2" fmla="val 368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Si Chavo Empezamos Desde mañana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251520" y="35349"/>
            <a:ext cx="2592288" cy="2664296"/>
          </a:xfrm>
          <a:prstGeom prst="cloudCallout">
            <a:avLst>
              <a:gd name="adj1" fmla="val 37422"/>
              <a:gd name="adj2" fmla="val 349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Ahorita hablamos ñoño que necesito llevarle los papeles al profesor </a:t>
            </a:r>
            <a:r>
              <a:rPr lang="es-CO" dirty="0" err="1" smtClean="0">
                <a:solidFill>
                  <a:schemeClr val="tx1"/>
                </a:solidFill>
              </a:rPr>
              <a:t>jirafales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695089"/>
            <a:ext cx="542354" cy="64276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562">
            <a:off x="3857984" y="2633662"/>
            <a:ext cx="438113" cy="79533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2390">
            <a:off x="3629822" y="2729369"/>
            <a:ext cx="470084" cy="6084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992">
            <a:off x="3634378" y="2631813"/>
            <a:ext cx="669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94" y="2663851"/>
            <a:ext cx="669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2411760" y="188640"/>
            <a:ext cx="2592288" cy="2952328"/>
          </a:xfrm>
          <a:prstGeom prst="cloudCallout">
            <a:avLst>
              <a:gd name="adj1" fmla="val 63076"/>
              <a:gd name="adj2" fmla="val 141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Muy bien chavo ya te puedes, yo llevare esto para ver si ya puedes montar tu  negocio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3347864" y="11784"/>
            <a:ext cx="3240360" cy="4569343"/>
          </a:xfrm>
          <a:prstGeom prst="cloudCallout">
            <a:avLst>
              <a:gd name="adj1" fmla="val -72996"/>
              <a:gd name="adj2" fmla="val 99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Listo niños ya tenemos todo al día ya llevaremos el producto a ventas y con el tiempo miraremos a ver si valió la pena hacer  esto y necesito que lleven las cobijas al camión que los esta esperando afuera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4" name="3 Llamada de nube"/>
          <p:cNvSpPr/>
          <p:nvPr/>
        </p:nvSpPr>
        <p:spPr>
          <a:xfrm>
            <a:off x="1473455" y="7996"/>
            <a:ext cx="3240360" cy="1872208"/>
          </a:xfrm>
          <a:prstGeom prst="cloudCallout">
            <a:avLst>
              <a:gd name="adj1" fmla="val 38598"/>
              <a:gd name="adj2" fmla="val 676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Ojala esto tan pesado si funcione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683568" y="476672"/>
            <a:ext cx="2736304" cy="2304256"/>
          </a:xfrm>
          <a:prstGeom prst="cloudCallout">
            <a:avLst>
              <a:gd name="adj1" fmla="val 80938"/>
              <a:gd name="adj2" fmla="val 71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Listos ahora llevaremos esto a la venta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98675" y="2967335"/>
            <a:ext cx="534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 meses después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8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144000" cy="6853587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-180528" y="12052"/>
            <a:ext cx="2808312" cy="3560964"/>
          </a:xfrm>
          <a:prstGeom prst="cloudCallout">
            <a:avLst>
              <a:gd name="adj1" fmla="val 50469"/>
              <a:gd name="adj2" fmla="val 246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Don ramón como este negocio esta funcionando perfectamente en su cuenta bancaria esta su primer pago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5796136" y="260648"/>
            <a:ext cx="2664296" cy="3528392"/>
          </a:xfrm>
          <a:prstGeom prst="cloudCallout">
            <a:avLst>
              <a:gd name="adj1" fmla="val -75954"/>
              <a:gd name="adj2" fmla="val -26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Muchas gracias  señor barriga todo esto es por usted y se lo agradecemos de corazón, los niños van a estar muy contentos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251520" y="332656"/>
            <a:ext cx="2088232" cy="2448272"/>
          </a:xfrm>
          <a:prstGeom prst="cloudCallout">
            <a:avLst>
              <a:gd name="adj1" fmla="val 66080"/>
              <a:gd name="adj2" fmla="val 30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Si funciono ahora somos ricos =)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5004048" y="116632"/>
            <a:ext cx="3024336" cy="2088232"/>
          </a:xfrm>
          <a:prstGeom prst="cloudCallout">
            <a:avLst>
              <a:gd name="adj1" fmla="val -4799"/>
              <a:gd name="adj2" fmla="val 598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Somos ricos eeeeeeeeeeeee…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 rot="1475255">
            <a:off x="4095594" y="302100"/>
            <a:ext cx="4572032" cy="32861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Quico…quico..quico…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Quico… 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Donde estará quico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53586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539552" y="188640"/>
            <a:ext cx="2808312" cy="3456384"/>
          </a:xfrm>
          <a:prstGeom prst="cloudCallout">
            <a:avLst>
              <a:gd name="adj1" fmla="val 57115"/>
              <a:gd name="adj2" fmla="val 288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Somos ricos♫♪♫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971600" y="0"/>
            <a:ext cx="3888432" cy="3312368"/>
          </a:xfrm>
          <a:prstGeom prst="cloudCallout">
            <a:avLst>
              <a:gd name="adj1" fmla="val 63967"/>
              <a:gd name="adj2" fmla="val -73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Si te propones a Hacer Algo hazlo con ANIMO y veras El Resultado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"/>
            <a:ext cx="9144000" cy="685583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43608" y="4149080"/>
            <a:ext cx="4676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Continuara…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9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3500430" y="0"/>
            <a:ext cx="2714644" cy="2428892"/>
          </a:xfrm>
          <a:prstGeom prst="cloudCallout">
            <a:avLst>
              <a:gd name="adj1" fmla="val 33061"/>
              <a:gd name="adj2" fmla="val 54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Que Necesitas chavo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0" y="0"/>
            <a:ext cx="2714644" cy="2428892"/>
          </a:xfrm>
          <a:prstGeom prst="cloudCallout">
            <a:avLst>
              <a:gd name="adj1" fmla="val 33061"/>
              <a:gd name="adj2" fmla="val 54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Es que tengo una grandísima idea …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0" y="0"/>
            <a:ext cx="2857520" cy="2071702"/>
          </a:xfrm>
          <a:prstGeom prst="cloudCallout">
            <a:avLst>
              <a:gd name="adj1" fmla="val 55433"/>
              <a:gd name="adj2" fmla="val 610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Cual Es esa  grandísima idea que tienes.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4000496" y="-571528"/>
            <a:ext cx="2643206" cy="3143272"/>
          </a:xfrm>
          <a:prstGeom prst="cloudCallout">
            <a:avLst>
              <a:gd name="adj1" fmla="val 40385"/>
              <a:gd name="adj2" fmla="val 453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Es que yo quiero crear una cobija térmica para las personas de la vecindad por el clima y conseguir mucha plata.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4000496" y="0"/>
            <a:ext cx="3000396" cy="2857496"/>
          </a:xfrm>
          <a:prstGeom prst="cloudCallout">
            <a:avLst>
              <a:gd name="adj1" fmla="val 36240"/>
              <a:gd name="adj2" fmla="val 651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Bueno… primero compraremos una cobija de sabana suave y luego un recalentador y le pedimos la ayuda a rondamon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0" y="214290"/>
            <a:ext cx="3286148" cy="2643206"/>
          </a:xfrm>
          <a:prstGeom prst="cloudCallout">
            <a:avLst>
              <a:gd name="adj1" fmla="val 29760"/>
              <a:gd name="adj2" fmla="val 687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Pero no tenemos plata para compra todo eso..?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5929290" y="285728"/>
            <a:ext cx="3214710" cy="3643338"/>
          </a:xfrm>
          <a:prstGeom prst="cloudCallout">
            <a:avLst>
              <a:gd name="adj1" fmla="val -61777"/>
              <a:gd name="adj2" fmla="val 229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Le pediré plata prestada a mi mama para comprar esas cosas …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Espera chavo en momento vuelvo.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arga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8000"/>
          </a:xfrm>
          <a:prstGeom prst="rect">
            <a:avLst/>
          </a:prstGeom>
        </p:spPr>
      </p:pic>
      <p:sp>
        <p:nvSpPr>
          <p:cNvPr id="3" name="2 Llamada de nube"/>
          <p:cNvSpPr/>
          <p:nvPr/>
        </p:nvSpPr>
        <p:spPr>
          <a:xfrm>
            <a:off x="5429256" y="1000108"/>
            <a:ext cx="3357586" cy="2428892"/>
          </a:xfrm>
          <a:prstGeom prst="cloudCallout">
            <a:avLst>
              <a:gd name="adj1" fmla="val -50955"/>
              <a:gd name="adj2" fmla="val 162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Mama vengo ´pedirte el favor.de que si nos prestas un plata a chavo y a mi para comprar unas cosas.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825</Words>
  <Application>Microsoft Office PowerPoint</Application>
  <PresentationFormat>Presentación en pantalla (4:3)</PresentationFormat>
  <Paragraphs>76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IE ANTONIO DERKA</dc:creator>
  <cp:lastModifiedBy>Usuario de Windows</cp:lastModifiedBy>
  <cp:revision>20</cp:revision>
  <dcterms:created xsi:type="dcterms:W3CDTF">2013-09-13T11:39:10Z</dcterms:created>
  <dcterms:modified xsi:type="dcterms:W3CDTF">2013-11-26T12:19:08Z</dcterms:modified>
</cp:coreProperties>
</file>