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905EF-4824-4210-BDBE-310CF637B67E}" type="datetimeFigureOut">
              <a:rPr lang="es-ES" smtClean="0"/>
              <a:t>15/11/2013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3D58C-7839-4104-8866-E1B300CAC76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CO" sz="1800" dirty="0" smtClean="0">
                <a:latin typeface="Arial" pitchFamily="34" charset="0"/>
                <a:cs typeface="Arial" pitchFamily="34" charset="0"/>
              </a:rPr>
              <a:t>PROYECTO TECNOLOGICO</a:t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>DANIEL ESTIVEN TABORDA VALDERRAMA</a:t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>NILSON ALEXANDER MUNERA JARAMILLO</a:t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>HECTOR ALEXANDER VELASQUEZ JARAMILLO</a:t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>TECNOLOGIA </a:t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>HUMBERTO HENAO</a:t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>8-1</a:t>
            </a:r>
            <a:br>
              <a:rPr lang="es-CO" sz="1800" dirty="0" smtClean="0">
                <a:latin typeface="Arial" pitchFamily="34" charset="0"/>
                <a:cs typeface="Arial" pitchFamily="34" charset="0"/>
              </a:rPr>
            </a:br>
            <a:r>
              <a:rPr lang="es-CO" sz="1800" dirty="0">
                <a:latin typeface="Arial" pitchFamily="34" charset="0"/>
                <a:cs typeface="Arial" pitchFamily="34" charset="0"/>
              </a:rPr>
              <a:t/>
            </a:r>
            <a:br>
              <a:rPr lang="es-CO" sz="1800" dirty="0">
                <a:latin typeface="Arial" pitchFamily="34" charset="0"/>
                <a:cs typeface="Arial" pitchFamily="34" charset="0"/>
              </a:rPr>
            </a:br>
            <a:r>
              <a:rPr lang="es-CO" sz="1800" dirty="0" smtClean="0">
                <a:latin typeface="Arial" pitchFamily="34" charset="0"/>
                <a:cs typeface="Arial" pitchFamily="34" charset="0"/>
              </a:rPr>
              <a:t>2013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chemeClr val="accent3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Detectar la oportunidad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Diseño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Organización y gestión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Ejecución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Evaluación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DETECTAR LA OPORTUNIDAD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None/>
            </a:pPr>
            <a:r>
              <a:rPr lang="es-CO" dirty="0" smtClean="0"/>
              <a:t>    El problema se detecto a través de los estudiantes de la I.E. Antonio Derka Santo Domingo que por mirar la hora se desconcentraban de la clase y los profesores al ver que no estaba prestando atención los regañaban de aquí surgió la idea de un instrumento o objeto que no afectara la atención de la clase. </a:t>
            </a:r>
            <a:endParaRPr lang="es-ES" dirty="0"/>
          </a:p>
        </p:txBody>
      </p:sp>
      <p:pic>
        <p:nvPicPr>
          <p:cNvPr id="15362" name="Picture 2" descr="http://2.bp.blogspot.com/_3QJzCa2D4IU/TP4rq0UHZxI/AAAAAAAAABU/JQ7IlLyXbcc/s1600/desconcentr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4549122"/>
            <a:ext cx="3429026" cy="2308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/>
              <a:t>DISEÑO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s-CO" dirty="0" smtClean="0"/>
              <a:t>    El proyecto se realizara mediante un lapicero, cuyo objeto en su interior llevara un display el cual proyectara la hora en su superficie.</a:t>
            </a:r>
          </a:p>
          <a:p>
            <a:pPr>
              <a:buNone/>
            </a:pPr>
            <a:r>
              <a:rPr lang="es-CO" dirty="0"/>
              <a:t> </a:t>
            </a:r>
            <a:r>
              <a:rPr lang="es-CO" dirty="0" smtClean="0"/>
              <a:t>  Este se llevara a cabo   con los siguientes elementos: </a:t>
            </a:r>
          </a:p>
          <a:p>
            <a:pPr>
              <a:buNone/>
            </a:pPr>
            <a:r>
              <a:rPr lang="es-CO" dirty="0"/>
              <a:t> </a:t>
            </a:r>
            <a:r>
              <a:rPr lang="es-CO" dirty="0" smtClean="0"/>
              <a:t> . Display </a:t>
            </a:r>
          </a:p>
          <a:p>
            <a:pPr>
              <a:buNone/>
            </a:pPr>
            <a:r>
              <a:rPr lang="es-CO" dirty="0"/>
              <a:t> </a:t>
            </a:r>
            <a:r>
              <a:rPr lang="es-CO" dirty="0" smtClean="0"/>
              <a:t> . Lapicero </a:t>
            </a:r>
          </a:p>
          <a:p>
            <a:pPr>
              <a:buNone/>
            </a:pPr>
            <a:r>
              <a:rPr lang="es-CO" dirty="0"/>
              <a:t> </a:t>
            </a:r>
            <a:r>
              <a:rPr lang="es-CO" dirty="0" smtClean="0"/>
              <a:t> . cables</a:t>
            </a:r>
            <a:endParaRPr lang="es-ES" dirty="0"/>
          </a:p>
        </p:txBody>
      </p:sp>
      <p:pic>
        <p:nvPicPr>
          <p:cNvPr id="14338" name="Picture 2" descr="http://www.loseobesity.com/images/lap-reloj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57628"/>
            <a:ext cx="571500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ORGANIZACIÓN Y GESTION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ES" sz="2400" dirty="0" smtClean="0"/>
              <a:t>Daniel unirá los cables al display con cinta de enmascarar, en aproximadamente 20 minutos.</a:t>
            </a:r>
          </a:p>
          <a:p>
            <a:r>
              <a:rPr lang="es-ES" sz="2400" dirty="0" smtClean="0"/>
              <a:t>Nilson hará un hoyo en la parte lateral del lapicero con una candela y con un cuchillo, en aproximadamente 30 minutos.</a:t>
            </a:r>
          </a:p>
          <a:p>
            <a:r>
              <a:rPr lang="es-ES" sz="2400" dirty="0" smtClean="0"/>
              <a:t>Héctor cortara el lapicero en forma horizontal, para que se pueda insertar el display en 15 minutos.</a:t>
            </a:r>
          </a:p>
          <a:p>
            <a:r>
              <a:rPr lang="es-ES" sz="2400" dirty="0" smtClean="0"/>
              <a:t>Entre los tres insertaremos el display dentro del cuadro recortado por Nilson, en un tiempo de 10 minutos.</a:t>
            </a:r>
          </a:p>
          <a:p>
            <a:r>
              <a:rPr lang="es-ES" sz="2400" dirty="0" smtClean="0"/>
              <a:t>Luego Héctor acomodara la tinta dentro del lapicero, que como tal quede localizada a un lado del display y unirá las dos partes del lapicero.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EJECUCIÓN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 PRIMER DIA:</a:t>
            </a:r>
          </a:p>
          <a:p>
            <a:pPr algn="just">
              <a:buNone/>
            </a:pPr>
            <a:r>
              <a:rPr lang="es-CO" sz="2800" dirty="0" smtClean="0"/>
              <a:t>PRIMERO UNIREMOS  LOS CABLES AL DISPLAY,DESPUES , HAREMOS UN HAGUJEO DE FORMA CUADRADA, LUEGO ABRIREMOS EL LAPICERO DE FORMA HORIZONTAL, SE INSERTARA EL DISPLAY LE AGREGAREMOS PEGA, ACOMODAREMOS  LA TINTA  Y PARA FINALIZAR SE UNIRAN LAS DOS PARTES SEPARADAS DEL LAPICERO. </a:t>
            </a:r>
            <a:endParaRPr lang="es-E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229200"/>
            <a:ext cx="7200800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Primero revisamos que la hora del lapicero estuviera igual a la actual, luego que el display estuviera firme al lapicero y para terminar revisamos que no le para el agua.</a:t>
            </a:r>
            <a:endParaRPr lang="es-ES" dirty="0"/>
          </a:p>
        </p:txBody>
      </p:sp>
      <p:pic>
        <p:nvPicPr>
          <p:cNvPr id="2050" name="Picture 2" descr="http://img01.lavanguardia.com/2013/07/20/El-boligrafo-Lernstift-vibra-c_54377700632_51351706917_600_2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7632848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312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PROYECTO TECNOLOGICO    DANIEL ESTIVEN TABORDA VALDERRAMA  NILSON ALEXANDER MUNERA JARAMILLO  HECTOR ALEXANDER VELASQUEZ JARAMILLO  TECNOLOGIA   HUMBERTO HENAO  8-1  2013</vt:lpstr>
      <vt:lpstr>CONTENIDO</vt:lpstr>
      <vt:lpstr>DETECTAR LA OPORTUNIDAD</vt:lpstr>
      <vt:lpstr>DISEÑO</vt:lpstr>
      <vt:lpstr>ORGANIZACIÓN Y GESTION </vt:lpstr>
      <vt:lpstr>EJECUCIÓN </vt:lpstr>
      <vt:lpstr>EVALUACIÓN</vt:lpstr>
    </vt:vector>
  </TitlesOfParts>
  <Company>Secretaria de Educacion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TECNOLOGICO    DANIEL ESTIVEN TABORDA VALDERRAMA  NILSON ALEXANDER MUNERA JARAMILLO  HECTOR ALEXANDER VELASQUEZ JARAMILLO  TECNOLOGIA   HUMBERTO HENAO  8-1  2013</dc:title>
  <dc:creator>IE ANTONIO DERKA</dc:creator>
  <cp:lastModifiedBy>Usuario de Windows</cp:lastModifiedBy>
  <cp:revision>10</cp:revision>
  <dcterms:created xsi:type="dcterms:W3CDTF">2013-11-05T15:48:28Z</dcterms:created>
  <dcterms:modified xsi:type="dcterms:W3CDTF">2013-11-15T14:34:19Z</dcterms:modified>
</cp:coreProperties>
</file>